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Metadata/LabelInfo.xml" ContentType="application/vnd.ms-office.classificationlabel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9FA6"/>
    <a:srgbClr val="EA9623"/>
    <a:srgbClr val="0B6C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92"/>
    <p:restoredTop sz="94648"/>
  </p:normalViewPr>
  <p:slideViewPr>
    <p:cSldViewPr snapToGrid="0">
      <p:cViewPr>
        <p:scale>
          <a:sx n="10" d="100"/>
          <a:sy n="10" d="100"/>
        </p:scale>
        <p:origin x="2576" y="13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5F4672-FAD5-6347-8A27-6772D1A51029}" type="datetimeFigureOut">
              <a:rPr lang="en-US" smtClean="0"/>
              <a:t>1/24/25</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FE877F-93C6-3642-9A50-52A61AF07BF5}" type="slidenum">
              <a:rPr lang="en-US" smtClean="0"/>
              <a:t>‹#›</a:t>
            </a:fld>
            <a:endParaRPr lang="en-US"/>
          </a:p>
        </p:txBody>
      </p:sp>
    </p:spTree>
    <p:extLst>
      <p:ext uri="{BB962C8B-B14F-4D97-AF65-F5344CB8AC3E}">
        <p14:creationId xmlns:p14="http://schemas.microsoft.com/office/powerpoint/2010/main" val="194129080"/>
      </p:ext>
    </p:extLst>
  </p:cSld>
  <p:clrMap bg1="lt1" tx1="dk1" bg2="lt2" tx2="dk2" accent1="accent1" accent2="accent2" accent3="accent3" accent4="accent4" accent5="accent5" accent6="accent6" hlink="hlink" folHlink="folHlink"/>
  <p:notesStyle>
    <a:lvl1pPr marL="0" algn="l" defTabSz="3507730" rtl="0" eaLnBrk="1" latinLnBrk="0" hangingPunct="1">
      <a:defRPr sz="4603" kern="1200">
        <a:solidFill>
          <a:schemeClr val="tx1"/>
        </a:solidFill>
        <a:latin typeface="+mn-lt"/>
        <a:ea typeface="+mn-ea"/>
        <a:cs typeface="+mn-cs"/>
      </a:defRPr>
    </a:lvl1pPr>
    <a:lvl2pPr marL="1753865" algn="l" defTabSz="3507730" rtl="0" eaLnBrk="1" latinLnBrk="0" hangingPunct="1">
      <a:defRPr sz="4603" kern="1200">
        <a:solidFill>
          <a:schemeClr val="tx1"/>
        </a:solidFill>
        <a:latin typeface="+mn-lt"/>
        <a:ea typeface="+mn-ea"/>
        <a:cs typeface="+mn-cs"/>
      </a:defRPr>
    </a:lvl2pPr>
    <a:lvl3pPr marL="3507730" algn="l" defTabSz="3507730" rtl="0" eaLnBrk="1" latinLnBrk="0" hangingPunct="1">
      <a:defRPr sz="4603" kern="1200">
        <a:solidFill>
          <a:schemeClr val="tx1"/>
        </a:solidFill>
        <a:latin typeface="+mn-lt"/>
        <a:ea typeface="+mn-ea"/>
        <a:cs typeface="+mn-cs"/>
      </a:defRPr>
    </a:lvl3pPr>
    <a:lvl4pPr marL="5261595" algn="l" defTabSz="3507730" rtl="0" eaLnBrk="1" latinLnBrk="0" hangingPunct="1">
      <a:defRPr sz="4603" kern="1200">
        <a:solidFill>
          <a:schemeClr val="tx1"/>
        </a:solidFill>
        <a:latin typeface="+mn-lt"/>
        <a:ea typeface="+mn-ea"/>
        <a:cs typeface="+mn-cs"/>
      </a:defRPr>
    </a:lvl4pPr>
    <a:lvl5pPr marL="7015460" algn="l" defTabSz="3507730" rtl="0" eaLnBrk="1" latinLnBrk="0" hangingPunct="1">
      <a:defRPr sz="4603" kern="1200">
        <a:solidFill>
          <a:schemeClr val="tx1"/>
        </a:solidFill>
        <a:latin typeface="+mn-lt"/>
        <a:ea typeface="+mn-ea"/>
        <a:cs typeface="+mn-cs"/>
      </a:defRPr>
    </a:lvl5pPr>
    <a:lvl6pPr marL="8769325" algn="l" defTabSz="3507730" rtl="0" eaLnBrk="1" latinLnBrk="0" hangingPunct="1">
      <a:defRPr sz="4603" kern="1200">
        <a:solidFill>
          <a:schemeClr val="tx1"/>
        </a:solidFill>
        <a:latin typeface="+mn-lt"/>
        <a:ea typeface="+mn-ea"/>
        <a:cs typeface="+mn-cs"/>
      </a:defRPr>
    </a:lvl6pPr>
    <a:lvl7pPr marL="10523190" algn="l" defTabSz="3507730" rtl="0" eaLnBrk="1" latinLnBrk="0" hangingPunct="1">
      <a:defRPr sz="4603" kern="1200">
        <a:solidFill>
          <a:schemeClr val="tx1"/>
        </a:solidFill>
        <a:latin typeface="+mn-lt"/>
        <a:ea typeface="+mn-ea"/>
        <a:cs typeface="+mn-cs"/>
      </a:defRPr>
    </a:lvl7pPr>
    <a:lvl8pPr marL="12277054" algn="l" defTabSz="3507730" rtl="0" eaLnBrk="1" latinLnBrk="0" hangingPunct="1">
      <a:defRPr sz="4603" kern="1200">
        <a:solidFill>
          <a:schemeClr val="tx1"/>
        </a:solidFill>
        <a:latin typeface="+mn-lt"/>
        <a:ea typeface="+mn-ea"/>
        <a:cs typeface="+mn-cs"/>
      </a:defRPr>
    </a:lvl8pPr>
    <a:lvl9pPr marL="14030919" algn="l" defTabSz="3507730" rtl="0" eaLnBrk="1" latinLnBrk="0" hangingPunct="1">
      <a:defRPr sz="460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FE877F-93C6-3642-9A50-52A61AF07BF5}" type="slidenum">
              <a:rPr lang="en-US" smtClean="0"/>
              <a:t>1</a:t>
            </a:fld>
            <a:endParaRPr lang="en-US"/>
          </a:p>
        </p:txBody>
      </p:sp>
    </p:spTree>
    <p:extLst>
      <p:ext uri="{BB962C8B-B14F-4D97-AF65-F5344CB8AC3E}">
        <p14:creationId xmlns:p14="http://schemas.microsoft.com/office/powerpoint/2010/main" val="3932576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a:prstGeom prst="rect">
            <a:avLst/>
          </a:prstGeom>
        </p:spPr>
        <p:txBody>
          <a:bodyPr anchor="b"/>
          <a:lstStyle>
            <a:lvl1pPr algn="ctr">
              <a:defRPr sz="19865"/>
            </a:lvl1pPr>
          </a:lstStyle>
          <a:p>
            <a:r>
              <a:rPr lang="en-GB"/>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A2614D4F-FED4-FE4C-AD3F-299F858C2621}" type="datetimeFigureOut">
              <a:rPr lang="en-US" smtClean="0"/>
              <a:t>1/24/25</a:t>
            </a:fld>
            <a:endParaRPr lang="en-US"/>
          </a:p>
        </p:txBody>
      </p:sp>
      <p:sp>
        <p:nvSpPr>
          <p:cNvPr id="5" name="Footer Placeholder 4"/>
          <p:cNvSpPr>
            <a:spLocks noGrp="1"/>
          </p:cNvSpPr>
          <p:nvPr>
            <p:ph type="ftr" sz="quarter" idx="11"/>
          </p:nvPr>
        </p:nvSpPr>
        <p:spPr>
          <a:xfrm>
            <a:off x="10028665" y="39672756"/>
            <a:ext cx="10217884" cy="227890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9B14735-8AFD-D947-92D0-C737040BEAF6}" type="slidenum">
              <a:rPr lang="en-US" smtClean="0"/>
              <a:t>‹#›</a:t>
            </a:fld>
            <a:endParaRPr lang="en-US"/>
          </a:p>
        </p:txBody>
      </p:sp>
    </p:spTree>
    <p:extLst>
      <p:ext uri="{BB962C8B-B14F-4D97-AF65-F5344CB8AC3E}">
        <p14:creationId xmlns:p14="http://schemas.microsoft.com/office/powerpoint/2010/main" val="2242765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081421" y="2278913"/>
            <a:ext cx="26112371" cy="8273416"/>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2614D4F-FED4-FE4C-AD3F-299F858C2621}" type="datetimeFigureOut">
              <a:rPr lang="en-US" smtClean="0"/>
              <a:t>1/24/25</a:t>
            </a:fld>
            <a:endParaRPr lang="en-US"/>
          </a:p>
        </p:txBody>
      </p:sp>
      <p:sp>
        <p:nvSpPr>
          <p:cNvPr id="5" name="Footer Placeholder 4"/>
          <p:cNvSpPr>
            <a:spLocks noGrp="1"/>
          </p:cNvSpPr>
          <p:nvPr>
            <p:ph type="ftr" sz="quarter" idx="11"/>
          </p:nvPr>
        </p:nvSpPr>
        <p:spPr>
          <a:xfrm>
            <a:off x="10028665" y="39672756"/>
            <a:ext cx="10217884" cy="227890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9B14735-8AFD-D947-92D0-C737040BEAF6}" type="slidenum">
              <a:rPr lang="en-US" smtClean="0"/>
              <a:t>‹#›</a:t>
            </a:fld>
            <a:endParaRPr lang="en-US"/>
          </a:p>
        </p:txBody>
      </p:sp>
    </p:spTree>
    <p:extLst>
      <p:ext uri="{BB962C8B-B14F-4D97-AF65-F5344CB8AC3E}">
        <p14:creationId xmlns:p14="http://schemas.microsoft.com/office/powerpoint/2010/main" val="2834514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a:prstGeom prst="rect">
            <a:avLst/>
          </a:prstGeo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2614D4F-FED4-FE4C-AD3F-299F858C2621}" type="datetimeFigureOut">
              <a:rPr lang="en-US" smtClean="0"/>
              <a:t>1/24/25</a:t>
            </a:fld>
            <a:endParaRPr lang="en-US"/>
          </a:p>
        </p:txBody>
      </p:sp>
      <p:sp>
        <p:nvSpPr>
          <p:cNvPr id="5" name="Footer Placeholder 4"/>
          <p:cNvSpPr>
            <a:spLocks noGrp="1"/>
          </p:cNvSpPr>
          <p:nvPr>
            <p:ph type="ftr" sz="quarter" idx="11"/>
          </p:nvPr>
        </p:nvSpPr>
        <p:spPr>
          <a:xfrm>
            <a:off x="10028665" y="39672756"/>
            <a:ext cx="10217884" cy="227890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9B14735-8AFD-D947-92D0-C737040BEAF6}" type="slidenum">
              <a:rPr lang="en-US" smtClean="0"/>
              <a:t>‹#›</a:t>
            </a:fld>
            <a:endParaRPr lang="en-US"/>
          </a:p>
        </p:txBody>
      </p:sp>
    </p:spTree>
    <p:extLst>
      <p:ext uri="{BB962C8B-B14F-4D97-AF65-F5344CB8AC3E}">
        <p14:creationId xmlns:p14="http://schemas.microsoft.com/office/powerpoint/2010/main" val="1748365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81421" y="2278913"/>
            <a:ext cx="26112371" cy="8273416"/>
          </a:xfrm>
          <a:prstGeom prst="rect">
            <a:avLst/>
          </a:prstGeom>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2614D4F-FED4-FE4C-AD3F-299F858C2621}" type="datetimeFigureOut">
              <a:rPr lang="en-US" smtClean="0"/>
              <a:t>1/24/25</a:t>
            </a:fld>
            <a:endParaRPr lang="en-US"/>
          </a:p>
        </p:txBody>
      </p:sp>
      <p:sp>
        <p:nvSpPr>
          <p:cNvPr id="5" name="Footer Placeholder 4"/>
          <p:cNvSpPr>
            <a:spLocks noGrp="1"/>
          </p:cNvSpPr>
          <p:nvPr>
            <p:ph type="ftr" sz="quarter" idx="11"/>
          </p:nvPr>
        </p:nvSpPr>
        <p:spPr>
          <a:xfrm>
            <a:off x="10028665" y="39672756"/>
            <a:ext cx="10217884" cy="227890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9B14735-8AFD-D947-92D0-C737040BEAF6}" type="slidenum">
              <a:rPr lang="en-US" smtClean="0"/>
              <a:t>‹#›</a:t>
            </a:fld>
            <a:endParaRPr lang="en-US"/>
          </a:p>
        </p:txBody>
      </p:sp>
    </p:spTree>
    <p:extLst>
      <p:ext uri="{BB962C8B-B14F-4D97-AF65-F5344CB8AC3E}">
        <p14:creationId xmlns:p14="http://schemas.microsoft.com/office/powerpoint/2010/main" val="3945372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a:prstGeom prst="rect">
            <a:avLst/>
          </a:prstGeom>
        </p:spPr>
        <p:txBody>
          <a:bodyPr anchor="b"/>
          <a:lstStyle>
            <a:lvl1pPr>
              <a:defRPr sz="19865"/>
            </a:lvl1pPr>
          </a:lstStyle>
          <a:p>
            <a:r>
              <a:rPr lang="en-GB"/>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A2614D4F-FED4-FE4C-AD3F-299F858C2621}" type="datetimeFigureOut">
              <a:rPr lang="en-US" smtClean="0"/>
              <a:t>1/24/25</a:t>
            </a:fld>
            <a:endParaRPr lang="en-US"/>
          </a:p>
        </p:txBody>
      </p:sp>
      <p:sp>
        <p:nvSpPr>
          <p:cNvPr id="5" name="Footer Placeholder 4"/>
          <p:cNvSpPr>
            <a:spLocks noGrp="1"/>
          </p:cNvSpPr>
          <p:nvPr>
            <p:ph type="ftr" sz="quarter" idx="11"/>
          </p:nvPr>
        </p:nvSpPr>
        <p:spPr>
          <a:xfrm>
            <a:off x="10028665" y="39672756"/>
            <a:ext cx="10217884" cy="227890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9B14735-8AFD-D947-92D0-C737040BEAF6}" type="slidenum">
              <a:rPr lang="en-US" smtClean="0"/>
              <a:t>‹#›</a:t>
            </a:fld>
            <a:endParaRPr lang="en-US"/>
          </a:p>
        </p:txBody>
      </p:sp>
    </p:spTree>
    <p:extLst>
      <p:ext uri="{BB962C8B-B14F-4D97-AF65-F5344CB8AC3E}">
        <p14:creationId xmlns:p14="http://schemas.microsoft.com/office/powerpoint/2010/main" val="2597812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81421" y="2278913"/>
            <a:ext cx="26112371" cy="8273416"/>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A2614D4F-FED4-FE4C-AD3F-299F858C2621}" type="datetimeFigureOut">
              <a:rPr lang="en-US" smtClean="0"/>
              <a:t>1/24/25</a:t>
            </a:fld>
            <a:endParaRPr lang="en-US"/>
          </a:p>
        </p:txBody>
      </p:sp>
      <p:sp>
        <p:nvSpPr>
          <p:cNvPr id="6" name="Footer Placeholder 5"/>
          <p:cNvSpPr>
            <a:spLocks noGrp="1"/>
          </p:cNvSpPr>
          <p:nvPr>
            <p:ph type="ftr" sz="quarter" idx="11"/>
          </p:nvPr>
        </p:nvSpPr>
        <p:spPr>
          <a:xfrm>
            <a:off x="10028665" y="39672756"/>
            <a:ext cx="10217884" cy="2278904"/>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9B14735-8AFD-D947-92D0-C737040BEAF6}" type="slidenum">
              <a:rPr lang="en-US" smtClean="0"/>
              <a:t>‹#›</a:t>
            </a:fld>
            <a:endParaRPr lang="en-US"/>
          </a:p>
        </p:txBody>
      </p:sp>
    </p:spTree>
    <p:extLst>
      <p:ext uri="{BB962C8B-B14F-4D97-AF65-F5344CB8AC3E}">
        <p14:creationId xmlns:p14="http://schemas.microsoft.com/office/powerpoint/2010/main" val="4294646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a:prstGeom prst="rect">
            <a:avLst/>
          </a:prstGeom>
        </p:spPr>
        <p:txBody>
          <a:bodyPr/>
          <a:lstStyle/>
          <a:p>
            <a:r>
              <a:rPr lang="en-GB"/>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A2614D4F-FED4-FE4C-AD3F-299F858C2621}" type="datetimeFigureOut">
              <a:rPr lang="en-US" smtClean="0"/>
              <a:t>1/24/25</a:t>
            </a:fld>
            <a:endParaRPr lang="en-US"/>
          </a:p>
        </p:txBody>
      </p:sp>
      <p:sp>
        <p:nvSpPr>
          <p:cNvPr id="8" name="Footer Placeholder 7"/>
          <p:cNvSpPr>
            <a:spLocks noGrp="1"/>
          </p:cNvSpPr>
          <p:nvPr>
            <p:ph type="ftr" sz="quarter" idx="11"/>
          </p:nvPr>
        </p:nvSpPr>
        <p:spPr>
          <a:xfrm>
            <a:off x="10028665" y="39672756"/>
            <a:ext cx="10217884" cy="2278904"/>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29B14735-8AFD-D947-92D0-C737040BEAF6}" type="slidenum">
              <a:rPr lang="en-US" smtClean="0"/>
              <a:t>‹#›</a:t>
            </a:fld>
            <a:endParaRPr lang="en-US"/>
          </a:p>
        </p:txBody>
      </p:sp>
    </p:spTree>
    <p:extLst>
      <p:ext uri="{BB962C8B-B14F-4D97-AF65-F5344CB8AC3E}">
        <p14:creationId xmlns:p14="http://schemas.microsoft.com/office/powerpoint/2010/main" val="3661839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081421" y="2278913"/>
            <a:ext cx="26112371" cy="8273416"/>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A2614D4F-FED4-FE4C-AD3F-299F858C2621}" type="datetimeFigureOut">
              <a:rPr lang="en-US" smtClean="0"/>
              <a:t>1/24/25</a:t>
            </a:fld>
            <a:endParaRPr lang="en-US"/>
          </a:p>
        </p:txBody>
      </p:sp>
      <p:sp>
        <p:nvSpPr>
          <p:cNvPr id="4" name="Footer Placeholder 3"/>
          <p:cNvSpPr>
            <a:spLocks noGrp="1"/>
          </p:cNvSpPr>
          <p:nvPr>
            <p:ph type="ftr" sz="quarter" idx="11"/>
          </p:nvPr>
        </p:nvSpPr>
        <p:spPr>
          <a:xfrm>
            <a:off x="10028665" y="39672756"/>
            <a:ext cx="10217884" cy="2278904"/>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29B14735-8AFD-D947-92D0-C737040BEAF6}" type="slidenum">
              <a:rPr lang="en-US" smtClean="0"/>
              <a:t>‹#›</a:t>
            </a:fld>
            <a:endParaRPr lang="en-US"/>
          </a:p>
        </p:txBody>
      </p:sp>
    </p:spTree>
    <p:extLst>
      <p:ext uri="{BB962C8B-B14F-4D97-AF65-F5344CB8AC3E}">
        <p14:creationId xmlns:p14="http://schemas.microsoft.com/office/powerpoint/2010/main" val="415371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614D4F-FED4-FE4C-AD3F-299F858C2621}" type="datetimeFigureOut">
              <a:rPr lang="en-US" smtClean="0"/>
              <a:t>1/24/25</a:t>
            </a:fld>
            <a:endParaRPr lang="en-US"/>
          </a:p>
        </p:txBody>
      </p:sp>
      <p:sp>
        <p:nvSpPr>
          <p:cNvPr id="3" name="Footer Placeholder 2"/>
          <p:cNvSpPr>
            <a:spLocks noGrp="1"/>
          </p:cNvSpPr>
          <p:nvPr>
            <p:ph type="ftr" sz="quarter" idx="11"/>
          </p:nvPr>
        </p:nvSpPr>
        <p:spPr>
          <a:xfrm>
            <a:off x="10028665" y="39672756"/>
            <a:ext cx="10217884" cy="2278904"/>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29B14735-8AFD-D947-92D0-C737040BEAF6}" type="slidenum">
              <a:rPr lang="en-US" smtClean="0"/>
              <a:t>‹#›</a:t>
            </a:fld>
            <a:endParaRPr lang="en-US"/>
          </a:p>
        </p:txBody>
      </p:sp>
    </p:spTree>
    <p:extLst>
      <p:ext uri="{BB962C8B-B14F-4D97-AF65-F5344CB8AC3E}">
        <p14:creationId xmlns:p14="http://schemas.microsoft.com/office/powerpoint/2010/main" val="1088052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a:prstGeom prst="rect">
            <a:avLst/>
          </a:prstGeom>
        </p:spPr>
        <p:txBody>
          <a:bodyPr anchor="b"/>
          <a:lstStyle>
            <a:lvl1pPr>
              <a:defRPr sz="10595"/>
            </a:lvl1pPr>
          </a:lstStyle>
          <a:p>
            <a:r>
              <a:rPr lang="en-GB"/>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A2614D4F-FED4-FE4C-AD3F-299F858C2621}" type="datetimeFigureOut">
              <a:rPr lang="en-US" smtClean="0"/>
              <a:t>1/24/25</a:t>
            </a:fld>
            <a:endParaRPr lang="en-US"/>
          </a:p>
        </p:txBody>
      </p:sp>
      <p:sp>
        <p:nvSpPr>
          <p:cNvPr id="6" name="Footer Placeholder 5"/>
          <p:cNvSpPr>
            <a:spLocks noGrp="1"/>
          </p:cNvSpPr>
          <p:nvPr>
            <p:ph type="ftr" sz="quarter" idx="11"/>
          </p:nvPr>
        </p:nvSpPr>
        <p:spPr>
          <a:xfrm>
            <a:off x="10028665" y="39672756"/>
            <a:ext cx="10217884" cy="2278904"/>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9B14735-8AFD-D947-92D0-C737040BEAF6}" type="slidenum">
              <a:rPr lang="en-US" smtClean="0"/>
              <a:t>‹#›</a:t>
            </a:fld>
            <a:endParaRPr lang="en-US"/>
          </a:p>
        </p:txBody>
      </p:sp>
    </p:spTree>
    <p:extLst>
      <p:ext uri="{BB962C8B-B14F-4D97-AF65-F5344CB8AC3E}">
        <p14:creationId xmlns:p14="http://schemas.microsoft.com/office/powerpoint/2010/main" val="2974445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a:prstGeom prst="rect">
            <a:avLst/>
          </a:prstGeom>
        </p:spPr>
        <p:txBody>
          <a:bodyPr anchor="b"/>
          <a:lstStyle>
            <a:lvl1pPr>
              <a:defRPr sz="10595"/>
            </a:lvl1pPr>
          </a:lstStyle>
          <a:p>
            <a:r>
              <a:rPr lang="en-GB"/>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GB"/>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A2614D4F-FED4-FE4C-AD3F-299F858C2621}" type="datetimeFigureOut">
              <a:rPr lang="en-US" smtClean="0"/>
              <a:t>1/24/25</a:t>
            </a:fld>
            <a:endParaRPr lang="en-US"/>
          </a:p>
        </p:txBody>
      </p:sp>
      <p:sp>
        <p:nvSpPr>
          <p:cNvPr id="6" name="Footer Placeholder 5"/>
          <p:cNvSpPr>
            <a:spLocks noGrp="1"/>
          </p:cNvSpPr>
          <p:nvPr>
            <p:ph type="ftr" sz="quarter" idx="11"/>
          </p:nvPr>
        </p:nvSpPr>
        <p:spPr>
          <a:xfrm>
            <a:off x="10028665" y="39672756"/>
            <a:ext cx="10217884" cy="2278904"/>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9B14735-8AFD-D947-92D0-C737040BEAF6}" type="slidenum">
              <a:rPr lang="en-US" smtClean="0"/>
              <a:t>‹#›</a:t>
            </a:fld>
            <a:endParaRPr lang="en-US"/>
          </a:p>
        </p:txBody>
      </p:sp>
    </p:spTree>
    <p:extLst>
      <p:ext uri="{BB962C8B-B14F-4D97-AF65-F5344CB8AC3E}">
        <p14:creationId xmlns:p14="http://schemas.microsoft.com/office/powerpoint/2010/main" val="3588929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A2614D4F-FED4-FE4C-AD3F-299F858C2621}" type="datetimeFigureOut">
              <a:rPr lang="en-US" smtClean="0"/>
              <a:t>1/24/25</a:t>
            </a:fld>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29B14735-8AFD-D947-92D0-C737040BEAF6}" type="slidenum">
              <a:rPr lang="en-US" smtClean="0"/>
              <a:t>‹#›</a:t>
            </a:fld>
            <a:endParaRPr lang="en-US"/>
          </a:p>
        </p:txBody>
      </p:sp>
      <p:sp>
        <p:nvSpPr>
          <p:cNvPr id="7" name="Title Placeholder 6">
            <a:extLst>
              <a:ext uri="{FF2B5EF4-FFF2-40B4-BE49-F238E27FC236}">
                <a16:creationId xmlns:a16="http://schemas.microsoft.com/office/drawing/2014/main" id="{B6C35901-206B-DFC1-7C1C-93693AECBDAB}"/>
              </a:ext>
            </a:extLst>
          </p:cNvPr>
          <p:cNvSpPr>
            <a:spLocks noGrp="1"/>
          </p:cNvSpPr>
          <p:nvPr>
            <p:ph type="title"/>
          </p:nvPr>
        </p:nvSpPr>
        <p:spPr>
          <a:xfrm>
            <a:off x="2081213" y="2279650"/>
            <a:ext cx="26112787" cy="8272463"/>
          </a:xfrm>
          <a:prstGeom prst="rect">
            <a:avLst/>
          </a:prstGeom>
        </p:spPr>
        <p:txBody>
          <a:bodyPr vert="horz" lIns="91440" tIns="45720" rIns="91440" bIns="45720" rtlCol="0" anchor="ctr">
            <a:normAutofit/>
          </a:bodyPr>
          <a:lstStyle/>
          <a:p>
            <a:r>
              <a:rPr lang="en-GB"/>
              <a:t>Click to edit Master title style</a:t>
            </a:r>
            <a:endParaRPr lang="en-US"/>
          </a:p>
        </p:txBody>
      </p:sp>
    </p:spTree>
    <p:extLst>
      <p:ext uri="{BB962C8B-B14F-4D97-AF65-F5344CB8AC3E}">
        <p14:creationId xmlns:p14="http://schemas.microsoft.com/office/powerpoint/2010/main" val="28707455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rgbClr val="0B6C76"/>
          </a:solidFill>
          <a:latin typeface="Arial" panose="020B0604020202020204" pitchFamily="34" charset="0"/>
          <a:ea typeface="+mj-ea"/>
          <a:cs typeface="Arial" panose="020B0604020202020204" pitchFamily="34" charset="0"/>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rgbClr val="EA9623"/>
          </a:solidFill>
          <a:latin typeface="Arial" panose="020B0604020202020204" pitchFamily="34" charset="0"/>
          <a:ea typeface="+mn-ea"/>
          <a:cs typeface="Arial" panose="020B0604020202020204" pitchFamily="34" charset="0"/>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Arial" panose="020B0604020202020204" pitchFamily="34" charset="0"/>
          <a:ea typeface="+mn-ea"/>
          <a:cs typeface="Arial" panose="020B0604020202020204" pitchFamily="34" charset="0"/>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Arial" panose="020B0604020202020204" pitchFamily="34" charset="0"/>
          <a:ea typeface="+mn-ea"/>
          <a:cs typeface="Arial" panose="020B0604020202020204" pitchFamily="34" charset="0"/>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Arial" panose="020B0604020202020204" pitchFamily="34" charset="0"/>
          <a:ea typeface="+mn-ea"/>
          <a:cs typeface="Arial" panose="020B0604020202020204" pitchFamily="34" charset="0"/>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Arial" panose="020B0604020202020204" pitchFamily="34" charset="0"/>
          <a:ea typeface="+mn-ea"/>
          <a:cs typeface="Arial" panose="020B0604020202020204" pitchFamily="34" charset="0"/>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8ECA7-454A-6206-212B-D798E450D634}"/>
              </a:ext>
            </a:extLst>
          </p:cNvPr>
          <p:cNvSpPr>
            <a:spLocks noGrp="1"/>
          </p:cNvSpPr>
          <p:nvPr>
            <p:ph type="title"/>
          </p:nvPr>
        </p:nvSpPr>
        <p:spPr>
          <a:xfrm>
            <a:off x="2085364" y="8995922"/>
            <a:ext cx="26112371" cy="762869"/>
          </a:xfrm>
          <a:noFill/>
        </p:spPr>
        <p:txBody>
          <a:bodyPr anchor="ctr">
            <a:noAutofit/>
          </a:bodyPr>
          <a:lstStyle/>
          <a:p>
            <a:pPr algn="l"/>
            <a:r>
              <a:rPr lang="en-US" sz="6000" b="1" dirty="0">
                <a:latin typeface="Arial" panose="020B0604020202020204" pitchFamily="34" charset="0"/>
                <a:cs typeface="Arial" panose="020B0604020202020204" pitchFamily="34" charset="0"/>
              </a:rPr>
              <a:t>Heading</a:t>
            </a:r>
          </a:p>
        </p:txBody>
      </p:sp>
      <p:sp>
        <p:nvSpPr>
          <p:cNvPr id="6" name="Title 1">
            <a:extLst>
              <a:ext uri="{FF2B5EF4-FFF2-40B4-BE49-F238E27FC236}">
                <a16:creationId xmlns:a16="http://schemas.microsoft.com/office/drawing/2014/main" id="{D50EB5FA-C7DC-2265-9A78-7F07A8A79C4A}"/>
              </a:ext>
            </a:extLst>
          </p:cNvPr>
          <p:cNvSpPr txBox="1">
            <a:spLocks/>
          </p:cNvSpPr>
          <p:nvPr/>
        </p:nvSpPr>
        <p:spPr>
          <a:xfrm>
            <a:off x="2270641" y="7270374"/>
            <a:ext cx="25733931" cy="860612"/>
          </a:xfrm>
          <a:prstGeom prst="rect">
            <a:avLst/>
          </a:prstGeom>
          <a:noFill/>
        </p:spPr>
        <p:txBody>
          <a:bodyPr vert="horz" lIns="91440" tIns="45720" rIns="91440" bIns="45720" rtlCol="0" anchor="b">
            <a:noAutofit/>
          </a:bodyPr>
          <a:lstStyle>
            <a:lvl1pPr algn="ctr" defTabSz="3027487" rtl="0" eaLnBrk="1" latinLnBrk="0" hangingPunct="1">
              <a:lnSpc>
                <a:spcPct val="90000"/>
              </a:lnSpc>
              <a:spcBef>
                <a:spcPct val="0"/>
              </a:spcBef>
              <a:buNone/>
              <a:defRPr sz="19865" kern="1200">
                <a:solidFill>
                  <a:srgbClr val="0B6C76"/>
                </a:solidFill>
                <a:latin typeface="Arial" panose="020B0604020202020204" pitchFamily="34" charset="0"/>
                <a:ea typeface="+mj-ea"/>
                <a:cs typeface="Arial" panose="020B0604020202020204" pitchFamily="34" charset="0"/>
              </a:defRPr>
            </a:lvl1pPr>
          </a:lstStyle>
          <a:p>
            <a:pPr algn="l"/>
            <a:r>
              <a:rPr lang="en-US" sz="5400" dirty="0"/>
              <a:t>Author Name Goes Here</a:t>
            </a:r>
          </a:p>
        </p:txBody>
      </p:sp>
      <p:sp>
        <p:nvSpPr>
          <p:cNvPr id="7" name="Title 1">
            <a:extLst>
              <a:ext uri="{FF2B5EF4-FFF2-40B4-BE49-F238E27FC236}">
                <a16:creationId xmlns:a16="http://schemas.microsoft.com/office/drawing/2014/main" id="{10EC16BF-E28A-B17C-9E14-F7C0F9C63420}"/>
              </a:ext>
            </a:extLst>
          </p:cNvPr>
          <p:cNvSpPr txBox="1">
            <a:spLocks/>
          </p:cNvSpPr>
          <p:nvPr/>
        </p:nvSpPr>
        <p:spPr>
          <a:xfrm>
            <a:off x="2270641" y="4984375"/>
            <a:ext cx="25733931" cy="1990163"/>
          </a:xfrm>
          <a:prstGeom prst="rect">
            <a:avLst/>
          </a:prstGeom>
          <a:noFill/>
          <a:ln>
            <a:noFill/>
          </a:ln>
        </p:spPr>
        <p:txBody>
          <a:bodyPr vert="horz" lIns="91440" tIns="45720" rIns="91440" bIns="45720" rtlCol="0" anchor="ctr">
            <a:noAutofit/>
          </a:bodyPr>
          <a:lstStyle>
            <a:lvl1pPr algn="ctr" defTabSz="3027487" rtl="0" eaLnBrk="1" latinLnBrk="0" hangingPunct="1">
              <a:lnSpc>
                <a:spcPct val="90000"/>
              </a:lnSpc>
              <a:spcBef>
                <a:spcPct val="0"/>
              </a:spcBef>
              <a:buNone/>
              <a:defRPr sz="19865" kern="1200">
                <a:solidFill>
                  <a:srgbClr val="0B6C76"/>
                </a:solidFill>
                <a:latin typeface="Arial" panose="020B0604020202020204" pitchFamily="34" charset="0"/>
                <a:ea typeface="+mj-ea"/>
                <a:cs typeface="Arial" panose="020B0604020202020204" pitchFamily="34" charset="0"/>
              </a:defRPr>
            </a:lvl1pPr>
          </a:lstStyle>
          <a:p>
            <a:pPr algn="l"/>
            <a:r>
              <a:rPr lang="en-US" sz="14900" dirty="0">
                <a:solidFill>
                  <a:srgbClr val="EA9623"/>
                </a:solidFill>
              </a:rPr>
              <a:t>Title Goes Here</a:t>
            </a:r>
          </a:p>
        </p:txBody>
      </p:sp>
      <p:cxnSp>
        <p:nvCxnSpPr>
          <p:cNvPr id="9" name="Straight Connector 8">
            <a:extLst>
              <a:ext uri="{FF2B5EF4-FFF2-40B4-BE49-F238E27FC236}">
                <a16:creationId xmlns:a16="http://schemas.microsoft.com/office/drawing/2014/main" id="{433D0C8E-8317-A56A-A453-7560CF9C1CE3}"/>
              </a:ext>
            </a:extLst>
          </p:cNvPr>
          <p:cNvCxnSpPr/>
          <p:nvPr/>
        </p:nvCxnSpPr>
        <p:spPr>
          <a:xfrm>
            <a:off x="2270641" y="10336306"/>
            <a:ext cx="25733931" cy="0"/>
          </a:xfrm>
          <a:prstGeom prst="line">
            <a:avLst/>
          </a:prstGeom>
          <a:ln>
            <a:solidFill>
              <a:srgbClr val="129FA6"/>
            </a:solidFill>
          </a:ln>
        </p:spPr>
        <p:style>
          <a:lnRef idx="1">
            <a:schemeClr val="accent2"/>
          </a:lnRef>
          <a:fillRef idx="0">
            <a:schemeClr val="accent2"/>
          </a:fillRef>
          <a:effectRef idx="0">
            <a:schemeClr val="accent2"/>
          </a:effectRef>
          <a:fontRef idx="minor">
            <a:schemeClr val="tx1"/>
          </a:fontRef>
        </p:style>
      </p:cxnSp>
      <p:sp>
        <p:nvSpPr>
          <p:cNvPr id="10" name="TextBox 9">
            <a:extLst>
              <a:ext uri="{FF2B5EF4-FFF2-40B4-BE49-F238E27FC236}">
                <a16:creationId xmlns:a16="http://schemas.microsoft.com/office/drawing/2014/main" id="{33781F8D-5837-1A2A-E99B-45856F0833C3}"/>
              </a:ext>
            </a:extLst>
          </p:cNvPr>
          <p:cNvSpPr txBox="1"/>
          <p:nvPr/>
        </p:nvSpPr>
        <p:spPr>
          <a:xfrm>
            <a:off x="2270641" y="11348823"/>
            <a:ext cx="25733931" cy="3477875"/>
          </a:xfrm>
          <a:prstGeom prst="rect">
            <a:avLst/>
          </a:prstGeom>
          <a:noFill/>
        </p:spPr>
        <p:txBody>
          <a:bodyPr wrap="square" rtlCol="0">
            <a:spAutoFit/>
          </a:bodyPr>
          <a:lstStyle/>
          <a:p>
            <a:pPr marL="571500" indent="-571500">
              <a:lnSpc>
                <a:spcPct val="100000"/>
              </a:lnSpc>
              <a:spcBef>
                <a:spcPts val="0"/>
              </a:spcBef>
              <a:buFont typeface="Arial" panose="020B0604020202020204" pitchFamily="34" charset="0"/>
              <a:buChar char="•"/>
            </a:pPr>
            <a:r>
              <a:rPr lang="en-US" sz="4400" dirty="0">
                <a:latin typeface="Arial" panose="020B0604020202020204" pitchFamily="34" charset="0"/>
                <a:cs typeface="Arial" panose="020B0604020202020204" pitchFamily="34" charset="0"/>
              </a:rPr>
              <a:t>Posters should be typed in clear bold print that can be easily read from distances over one </a:t>
            </a:r>
            <a:r>
              <a:rPr lang="en-US" sz="4400" dirty="0" err="1">
                <a:latin typeface="Arial" panose="020B0604020202020204" pitchFamily="34" charset="0"/>
                <a:cs typeface="Arial" panose="020B0604020202020204" pitchFamily="34" charset="0"/>
              </a:rPr>
              <a:t>metre</a:t>
            </a:r>
            <a:r>
              <a:rPr lang="en-US" sz="4400" dirty="0">
                <a:latin typeface="Arial" panose="020B0604020202020204" pitchFamily="34" charset="0"/>
                <a:cs typeface="Arial" panose="020B0604020202020204" pitchFamily="34" charset="0"/>
              </a:rPr>
              <a:t> with the title displayed in block capitals of minimum size 25mm (1″) at the top of the poster. The title should also display the names of the author(s) and the institution(s) of origin.</a:t>
            </a:r>
          </a:p>
          <a:p>
            <a:pPr marL="571500" indent="-571500">
              <a:lnSpc>
                <a:spcPct val="100000"/>
              </a:lnSpc>
              <a:spcBef>
                <a:spcPts val="0"/>
              </a:spcBef>
              <a:buFont typeface="Arial" panose="020B0604020202020204" pitchFamily="34" charset="0"/>
              <a:buChar char="•"/>
            </a:pPr>
            <a:r>
              <a:rPr lang="en-US" sz="4400" dirty="0">
                <a:latin typeface="Arial" panose="020B0604020202020204" pitchFamily="34" charset="0"/>
                <a:cs typeface="Arial" panose="020B0604020202020204" pitchFamily="34" charset="0"/>
              </a:rPr>
              <a:t>Remaining contents may be displayed in columns (usually 3 columns).</a:t>
            </a:r>
          </a:p>
          <a:p>
            <a:pPr marL="571500" indent="-571500">
              <a:lnSpc>
                <a:spcPct val="100000"/>
              </a:lnSpc>
              <a:spcBef>
                <a:spcPts val="0"/>
              </a:spcBef>
              <a:buFont typeface="Arial" panose="020B0604020202020204" pitchFamily="34" charset="0"/>
              <a:buChar char="•"/>
            </a:pPr>
            <a:r>
              <a:rPr lang="en-US" sz="4400" dirty="0">
                <a:latin typeface="Arial" panose="020B0604020202020204" pitchFamily="34" charset="0"/>
                <a:cs typeface="Arial" panose="020B0604020202020204" pitchFamily="34" charset="0"/>
              </a:rPr>
              <a:t>Contents should contain the study background, objective(s), methods, results and conclusion(s).</a:t>
            </a:r>
            <a:endParaRPr lang="en-US" sz="4000" dirty="0">
              <a:latin typeface="Arial" panose="020B0604020202020204" pitchFamily="34" charset="0"/>
              <a:cs typeface="Arial" panose="020B0604020202020204" pitchFamily="34" charset="0"/>
            </a:endParaRPr>
          </a:p>
        </p:txBody>
      </p:sp>
      <p:sp>
        <p:nvSpPr>
          <p:cNvPr id="12" name="Title 1">
            <a:extLst>
              <a:ext uri="{FF2B5EF4-FFF2-40B4-BE49-F238E27FC236}">
                <a16:creationId xmlns:a16="http://schemas.microsoft.com/office/drawing/2014/main" id="{026AA807-A861-B2E5-67EF-CED464D1A82B}"/>
              </a:ext>
            </a:extLst>
          </p:cNvPr>
          <p:cNvSpPr txBox="1">
            <a:spLocks/>
          </p:cNvSpPr>
          <p:nvPr/>
        </p:nvSpPr>
        <p:spPr>
          <a:xfrm>
            <a:off x="2270640" y="15652378"/>
            <a:ext cx="25733931" cy="1506070"/>
          </a:xfrm>
          <a:prstGeom prst="rect">
            <a:avLst/>
          </a:prstGeom>
          <a:noFill/>
        </p:spPr>
        <p:txBody>
          <a:bodyPr vert="horz" lIns="91440" tIns="45720" rIns="91440" bIns="45720" rtlCol="0" anchor="ctr">
            <a:noAutofit/>
          </a:bodyPr>
          <a:lstStyle>
            <a:lvl1pPr algn="ctr" defTabSz="3027487" rtl="0" eaLnBrk="1" latinLnBrk="0" hangingPunct="1">
              <a:lnSpc>
                <a:spcPct val="90000"/>
              </a:lnSpc>
              <a:spcBef>
                <a:spcPct val="0"/>
              </a:spcBef>
              <a:buNone/>
              <a:defRPr sz="19865" kern="1200">
                <a:solidFill>
                  <a:srgbClr val="0B6C76"/>
                </a:solidFill>
                <a:latin typeface="Arial" panose="020B0604020202020204" pitchFamily="34" charset="0"/>
                <a:ea typeface="+mj-ea"/>
                <a:cs typeface="Arial" panose="020B0604020202020204" pitchFamily="34" charset="0"/>
              </a:defRPr>
            </a:lvl1pPr>
          </a:lstStyle>
          <a:p>
            <a:pPr algn="l"/>
            <a:r>
              <a:rPr lang="en-US" sz="6000" b="1"/>
              <a:t>Heading</a:t>
            </a:r>
            <a:endParaRPr lang="en-US" sz="6000" b="1" dirty="0"/>
          </a:p>
        </p:txBody>
      </p:sp>
      <p:cxnSp>
        <p:nvCxnSpPr>
          <p:cNvPr id="13" name="Straight Connector 12">
            <a:extLst>
              <a:ext uri="{FF2B5EF4-FFF2-40B4-BE49-F238E27FC236}">
                <a16:creationId xmlns:a16="http://schemas.microsoft.com/office/drawing/2014/main" id="{2F66FF2F-AD58-C370-630E-8211C6F780F6}"/>
              </a:ext>
            </a:extLst>
          </p:cNvPr>
          <p:cNvCxnSpPr/>
          <p:nvPr/>
        </p:nvCxnSpPr>
        <p:spPr>
          <a:xfrm>
            <a:off x="2270640" y="17158448"/>
            <a:ext cx="25733931" cy="0"/>
          </a:xfrm>
          <a:prstGeom prst="line">
            <a:avLst/>
          </a:prstGeom>
          <a:ln>
            <a:solidFill>
              <a:srgbClr val="129FA6"/>
            </a:solidFill>
          </a:ln>
        </p:spPr>
        <p:style>
          <a:lnRef idx="1">
            <a:schemeClr val="accent2"/>
          </a:lnRef>
          <a:fillRef idx="0">
            <a:schemeClr val="accent2"/>
          </a:fillRef>
          <a:effectRef idx="0">
            <a:schemeClr val="accent2"/>
          </a:effectRef>
          <a:fontRef idx="minor">
            <a:schemeClr val="tx1"/>
          </a:fontRef>
        </p:style>
      </p:cxnSp>
      <p:sp>
        <p:nvSpPr>
          <p:cNvPr id="14" name="Title 1">
            <a:extLst>
              <a:ext uri="{FF2B5EF4-FFF2-40B4-BE49-F238E27FC236}">
                <a16:creationId xmlns:a16="http://schemas.microsoft.com/office/drawing/2014/main" id="{C0A594DB-AE2C-2186-F414-C046508963DC}"/>
              </a:ext>
            </a:extLst>
          </p:cNvPr>
          <p:cNvSpPr txBox="1">
            <a:spLocks/>
          </p:cNvSpPr>
          <p:nvPr/>
        </p:nvSpPr>
        <p:spPr>
          <a:xfrm>
            <a:off x="2270640" y="23515075"/>
            <a:ext cx="8487007" cy="1506070"/>
          </a:xfrm>
          <a:prstGeom prst="rect">
            <a:avLst/>
          </a:prstGeom>
          <a:noFill/>
        </p:spPr>
        <p:txBody>
          <a:bodyPr vert="horz" lIns="91440" tIns="45720" rIns="91440" bIns="45720" rtlCol="0" anchor="ctr">
            <a:noAutofit/>
          </a:bodyPr>
          <a:lstStyle>
            <a:lvl1pPr algn="ctr" defTabSz="3027487" rtl="0" eaLnBrk="1" latinLnBrk="0" hangingPunct="1">
              <a:lnSpc>
                <a:spcPct val="90000"/>
              </a:lnSpc>
              <a:spcBef>
                <a:spcPct val="0"/>
              </a:spcBef>
              <a:buNone/>
              <a:defRPr sz="19865" kern="1200">
                <a:solidFill>
                  <a:srgbClr val="0B6C76"/>
                </a:solidFill>
                <a:latin typeface="Arial" panose="020B0604020202020204" pitchFamily="34" charset="0"/>
                <a:ea typeface="+mj-ea"/>
                <a:cs typeface="Arial" panose="020B0604020202020204" pitchFamily="34" charset="0"/>
              </a:defRPr>
            </a:lvl1pPr>
          </a:lstStyle>
          <a:p>
            <a:pPr algn="l"/>
            <a:r>
              <a:rPr lang="en-US" sz="6000" b="1" dirty="0">
                <a:solidFill>
                  <a:srgbClr val="EA9623"/>
                </a:solidFill>
              </a:rPr>
              <a:t>Heading</a:t>
            </a:r>
          </a:p>
        </p:txBody>
      </p:sp>
      <p:cxnSp>
        <p:nvCxnSpPr>
          <p:cNvPr id="15" name="Straight Connector 14">
            <a:extLst>
              <a:ext uri="{FF2B5EF4-FFF2-40B4-BE49-F238E27FC236}">
                <a16:creationId xmlns:a16="http://schemas.microsoft.com/office/drawing/2014/main" id="{EF58BB56-7B2A-6C81-8A9C-D2ACA5420A5B}"/>
              </a:ext>
            </a:extLst>
          </p:cNvPr>
          <p:cNvCxnSpPr>
            <a:cxnSpLocks/>
          </p:cNvCxnSpPr>
          <p:nvPr/>
        </p:nvCxnSpPr>
        <p:spPr>
          <a:xfrm flipV="1">
            <a:off x="2270640" y="25021143"/>
            <a:ext cx="7733972" cy="2"/>
          </a:xfrm>
          <a:prstGeom prst="line">
            <a:avLst/>
          </a:prstGeom>
          <a:ln>
            <a:solidFill>
              <a:srgbClr val="129FA6"/>
            </a:solidFill>
          </a:ln>
        </p:spPr>
        <p:style>
          <a:lnRef idx="1">
            <a:schemeClr val="accent2"/>
          </a:lnRef>
          <a:fillRef idx="0">
            <a:schemeClr val="accent2"/>
          </a:fillRef>
          <a:effectRef idx="0">
            <a:schemeClr val="accent2"/>
          </a:effectRef>
          <a:fontRef idx="minor">
            <a:schemeClr val="tx1"/>
          </a:fontRef>
        </p:style>
      </p:cxnSp>
      <p:sp>
        <p:nvSpPr>
          <p:cNvPr id="22" name="Title 1">
            <a:extLst>
              <a:ext uri="{FF2B5EF4-FFF2-40B4-BE49-F238E27FC236}">
                <a16:creationId xmlns:a16="http://schemas.microsoft.com/office/drawing/2014/main" id="{A1EA20DC-8770-DECD-3C3B-797FF3BC4B53}"/>
              </a:ext>
            </a:extLst>
          </p:cNvPr>
          <p:cNvSpPr txBox="1">
            <a:spLocks/>
          </p:cNvSpPr>
          <p:nvPr/>
        </p:nvSpPr>
        <p:spPr>
          <a:xfrm>
            <a:off x="11374227" y="23515074"/>
            <a:ext cx="8487007" cy="1506070"/>
          </a:xfrm>
          <a:prstGeom prst="rect">
            <a:avLst/>
          </a:prstGeom>
          <a:noFill/>
        </p:spPr>
        <p:txBody>
          <a:bodyPr vert="horz" lIns="91440" tIns="45720" rIns="91440" bIns="45720" rtlCol="0" anchor="ctr">
            <a:noAutofit/>
          </a:bodyPr>
          <a:lstStyle>
            <a:lvl1pPr algn="ctr" defTabSz="3027487" rtl="0" eaLnBrk="1" latinLnBrk="0" hangingPunct="1">
              <a:lnSpc>
                <a:spcPct val="90000"/>
              </a:lnSpc>
              <a:spcBef>
                <a:spcPct val="0"/>
              </a:spcBef>
              <a:buNone/>
              <a:defRPr sz="19865" kern="1200">
                <a:solidFill>
                  <a:srgbClr val="0B6C76"/>
                </a:solidFill>
                <a:latin typeface="Arial" panose="020B0604020202020204" pitchFamily="34" charset="0"/>
                <a:ea typeface="+mj-ea"/>
                <a:cs typeface="Arial" panose="020B0604020202020204" pitchFamily="34" charset="0"/>
              </a:defRPr>
            </a:lvl1pPr>
          </a:lstStyle>
          <a:p>
            <a:pPr algn="l"/>
            <a:r>
              <a:rPr lang="en-US" sz="6000" b="1" dirty="0">
                <a:solidFill>
                  <a:srgbClr val="EA9623"/>
                </a:solidFill>
              </a:rPr>
              <a:t>Heading</a:t>
            </a:r>
          </a:p>
        </p:txBody>
      </p:sp>
      <p:cxnSp>
        <p:nvCxnSpPr>
          <p:cNvPr id="23" name="Straight Connector 22">
            <a:extLst>
              <a:ext uri="{FF2B5EF4-FFF2-40B4-BE49-F238E27FC236}">
                <a16:creationId xmlns:a16="http://schemas.microsoft.com/office/drawing/2014/main" id="{4B12A42B-F4F2-9CDD-9F1D-BE59DC082A0A}"/>
              </a:ext>
            </a:extLst>
          </p:cNvPr>
          <p:cNvCxnSpPr>
            <a:cxnSpLocks/>
          </p:cNvCxnSpPr>
          <p:nvPr/>
        </p:nvCxnSpPr>
        <p:spPr>
          <a:xfrm flipV="1">
            <a:off x="11374227" y="25021142"/>
            <a:ext cx="7733972" cy="2"/>
          </a:xfrm>
          <a:prstGeom prst="line">
            <a:avLst/>
          </a:prstGeom>
          <a:ln>
            <a:solidFill>
              <a:srgbClr val="129FA6"/>
            </a:solidFill>
          </a:ln>
        </p:spPr>
        <p:style>
          <a:lnRef idx="1">
            <a:schemeClr val="accent2"/>
          </a:lnRef>
          <a:fillRef idx="0">
            <a:schemeClr val="accent2"/>
          </a:fillRef>
          <a:effectRef idx="0">
            <a:schemeClr val="accent2"/>
          </a:effectRef>
          <a:fontRef idx="minor">
            <a:schemeClr val="tx1"/>
          </a:fontRef>
        </p:style>
      </p:cxnSp>
      <p:sp>
        <p:nvSpPr>
          <p:cNvPr id="24" name="Title 1">
            <a:extLst>
              <a:ext uri="{FF2B5EF4-FFF2-40B4-BE49-F238E27FC236}">
                <a16:creationId xmlns:a16="http://schemas.microsoft.com/office/drawing/2014/main" id="{C4797698-509F-BA0E-E139-EE1813E2569F}"/>
              </a:ext>
            </a:extLst>
          </p:cNvPr>
          <p:cNvSpPr txBox="1">
            <a:spLocks/>
          </p:cNvSpPr>
          <p:nvPr/>
        </p:nvSpPr>
        <p:spPr>
          <a:xfrm>
            <a:off x="20463763" y="23515074"/>
            <a:ext cx="8487007" cy="1506070"/>
          </a:xfrm>
          <a:prstGeom prst="rect">
            <a:avLst/>
          </a:prstGeom>
          <a:noFill/>
        </p:spPr>
        <p:txBody>
          <a:bodyPr vert="horz" lIns="91440" tIns="45720" rIns="91440" bIns="45720" rtlCol="0" anchor="ctr">
            <a:noAutofit/>
          </a:bodyPr>
          <a:lstStyle>
            <a:lvl1pPr algn="ctr" defTabSz="3027487" rtl="0" eaLnBrk="1" latinLnBrk="0" hangingPunct="1">
              <a:lnSpc>
                <a:spcPct val="90000"/>
              </a:lnSpc>
              <a:spcBef>
                <a:spcPct val="0"/>
              </a:spcBef>
              <a:buNone/>
              <a:defRPr sz="19865" kern="1200">
                <a:solidFill>
                  <a:srgbClr val="0B6C76"/>
                </a:solidFill>
                <a:latin typeface="Arial" panose="020B0604020202020204" pitchFamily="34" charset="0"/>
                <a:ea typeface="+mj-ea"/>
                <a:cs typeface="Arial" panose="020B0604020202020204" pitchFamily="34" charset="0"/>
              </a:defRPr>
            </a:lvl1pPr>
          </a:lstStyle>
          <a:p>
            <a:pPr algn="l"/>
            <a:r>
              <a:rPr lang="en-US" sz="6000" b="1" dirty="0">
                <a:solidFill>
                  <a:srgbClr val="EA9623"/>
                </a:solidFill>
              </a:rPr>
              <a:t>Heading</a:t>
            </a:r>
          </a:p>
        </p:txBody>
      </p:sp>
      <p:cxnSp>
        <p:nvCxnSpPr>
          <p:cNvPr id="25" name="Straight Connector 24">
            <a:extLst>
              <a:ext uri="{FF2B5EF4-FFF2-40B4-BE49-F238E27FC236}">
                <a16:creationId xmlns:a16="http://schemas.microsoft.com/office/drawing/2014/main" id="{66E0BDFE-BE25-CF1B-3F58-CC7550424BDF}"/>
              </a:ext>
            </a:extLst>
          </p:cNvPr>
          <p:cNvCxnSpPr>
            <a:cxnSpLocks/>
          </p:cNvCxnSpPr>
          <p:nvPr/>
        </p:nvCxnSpPr>
        <p:spPr>
          <a:xfrm flipV="1">
            <a:off x="20270599" y="25021142"/>
            <a:ext cx="7733972" cy="2"/>
          </a:xfrm>
          <a:prstGeom prst="line">
            <a:avLst/>
          </a:prstGeom>
          <a:ln>
            <a:solidFill>
              <a:srgbClr val="129FA6"/>
            </a:solidFill>
          </a:ln>
        </p:spPr>
        <p:style>
          <a:lnRef idx="1">
            <a:schemeClr val="accent2"/>
          </a:lnRef>
          <a:fillRef idx="0">
            <a:schemeClr val="accent2"/>
          </a:fillRef>
          <a:effectRef idx="0">
            <a:schemeClr val="accent2"/>
          </a:effectRef>
          <a:fontRef idx="minor">
            <a:schemeClr val="tx1"/>
          </a:fontRef>
        </p:style>
      </p:cxnSp>
      <p:sp>
        <p:nvSpPr>
          <p:cNvPr id="43" name="TextBox 42">
            <a:extLst>
              <a:ext uri="{FF2B5EF4-FFF2-40B4-BE49-F238E27FC236}">
                <a16:creationId xmlns:a16="http://schemas.microsoft.com/office/drawing/2014/main" id="{086F064E-91F6-CE1C-98A5-32DDA14F07BD}"/>
              </a:ext>
            </a:extLst>
          </p:cNvPr>
          <p:cNvSpPr txBox="1">
            <a:spLocks/>
          </p:cNvSpPr>
          <p:nvPr/>
        </p:nvSpPr>
        <p:spPr>
          <a:xfrm>
            <a:off x="2270640" y="26069020"/>
            <a:ext cx="7733972" cy="7200000"/>
          </a:xfrm>
          <a:prstGeom prst="rect">
            <a:avLst/>
          </a:prstGeom>
          <a:solidFill>
            <a:srgbClr val="129FA6"/>
          </a:solidFill>
          <a:ln>
            <a:noFill/>
          </a:ln>
        </p:spPr>
        <p:txBody>
          <a:bodyPr wrap="square" rtlCol="0" anchor="ctr">
            <a:spAutoFit/>
          </a:bodyPr>
          <a:lstStyle/>
          <a:p>
            <a:pPr algn="ctr"/>
            <a:r>
              <a:rPr lang="en-US" sz="4800" b="1" dirty="0">
                <a:solidFill>
                  <a:schemeClr val="bg1"/>
                </a:solidFill>
                <a:latin typeface=""/>
              </a:rPr>
              <a:t>Add images/graphs here</a:t>
            </a:r>
          </a:p>
        </p:txBody>
      </p:sp>
      <p:sp>
        <p:nvSpPr>
          <p:cNvPr id="46" name="TextBox 45">
            <a:extLst>
              <a:ext uri="{FF2B5EF4-FFF2-40B4-BE49-F238E27FC236}">
                <a16:creationId xmlns:a16="http://schemas.microsoft.com/office/drawing/2014/main" id="{1325D692-25AB-FDCD-A16E-FB1EF18F5D62}"/>
              </a:ext>
            </a:extLst>
          </p:cNvPr>
          <p:cNvSpPr txBox="1"/>
          <p:nvPr/>
        </p:nvSpPr>
        <p:spPr>
          <a:xfrm>
            <a:off x="2270640" y="18170965"/>
            <a:ext cx="25733931" cy="3477875"/>
          </a:xfrm>
          <a:prstGeom prst="rect">
            <a:avLst/>
          </a:prstGeom>
          <a:noFill/>
        </p:spPr>
        <p:txBody>
          <a:bodyPr wrap="square" rtlCol="0">
            <a:spAutoFit/>
          </a:bodyPr>
          <a:lstStyle/>
          <a:p>
            <a:pPr marL="571500" indent="-571500">
              <a:lnSpc>
                <a:spcPct val="100000"/>
              </a:lnSpc>
              <a:spcBef>
                <a:spcPts val="0"/>
              </a:spcBef>
              <a:buFont typeface="Arial" panose="020B0604020202020204" pitchFamily="34" charset="0"/>
              <a:buChar char="•"/>
            </a:pPr>
            <a:r>
              <a:rPr lang="en-US" sz="4400" dirty="0">
                <a:latin typeface="Arial" panose="020B0604020202020204" pitchFamily="34" charset="0"/>
                <a:cs typeface="Arial" panose="020B0604020202020204" pitchFamily="34" charset="0"/>
              </a:rPr>
              <a:t>Posters should be typed in clear bold print that can be easily read from distances over one </a:t>
            </a:r>
            <a:r>
              <a:rPr lang="en-US" sz="4400" dirty="0" err="1">
                <a:latin typeface="Arial" panose="020B0604020202020204" pitchFamily="34" charset="0"/>
                <a:cs typeface="Arial" panose="020B0604020202020204" pitchFamily="34" charset="0"/>
              </a:rPr>
              <a:t>metre</a:t>
            </a:r>
            <a:r>
              <a:rPr lang="en-US" sz="4400" dirty="0">
                <a:latin typeface="Arial" panose="020B0604020202020204" pitchFamily="34" charset="0"/>
                <a:cs typeface="Arial" panose="020B0604020202020204" pitchFamily="34" charset="0"/>
              </a:rPr>
              <a:t> with the title displayed in block capitals of minimum size 25mm (1″) at the top of the poster. The title should also display the names of the author(s) and the institution(s) of origin.</a:t>
            </a:r>
          </a:p>
          <a:p>
            <a:pPr marL="571500" indent="-571500">
              <a:lnSpc>
                <a:spcPct val="100000"/>
              </a:lnSpc>
              <a:spcBef>
                <a:spcPts val="0"/>
              </a:spcBef>
              <a:buFont typeface="Arial" panose="020B0604020202020204" pitchFamily="34" charset="0"/>
              <a:buChar char="•"/>
            </a:pPr>
            <a:r>
              <a:rPr lang="en-US" sz="4400" dirty="0">
                <a:latin typeface="Arial" panose="020B0604020202020204" pitchFamily="34" charset="0"/>
                <a:cs typeface="Arial" panose="020B0604020202020204" pitchFamily="34" charset="0"/>
              </a:rPr>
              <a:t>Remaining contents may be displayed in columns (usually 3 columns).</a:t>
            </a:r>
          </a:p>
          <a:p>
            <a:pPr marL="571500" indent="-571500">
              <a:lnSpc>
                <a:spcPct val="100000"/>
              </a:lnSpc>
              <a:spcBef>
                <a:spcPts val="0"/>
              </a:spcBef>
              <a:buFont typeface="Arial" panose="020B0604020202020204" pitchFamily="34" charset="0"/>
              <a:buChar char="•"/>
            </a:pPr>
            <a:r>
              <a:rPr lang="en-US" sz="4400" dirty="0">
                <a:latin typeface="Arial" panose="020B0604020202020204" pitchFamily="34" charset="0"/>
                <a:cs typeface="Arial" panose="020B0604020202020204" pitchFamily="34" charset="0"/>
              </a:rPr>
              <a:t>Contents should contain the study background, objective(s), methods, results and conclusion(s).</a:t>
            </a:r>
            <a:endParaRPr lang="en-US" sz="4000" dirty="0">
              <a:latin typeface="Arial" panose="020B0604020202020204" pitchFamily="34" charset="0"/>
              <a:cs typeface="Arial" panose="020B0604020202020204" pitchFamily="34" charset="0"/>
            </a:endParaRPr>
          </a:p>
        </p:txBody>
      </p:sp>
      <p:sp>
        <p:nvSpPr>
          <p:cNvPr id="47" name="Title 1">
            <a:extLst>
              <a:ext uri="{FF2B5EF4-FFF2-40B4-BE49-F238E27FC236}">
                <a16:creationId xmlns:a16="http://schemas.microsoft.com/office/drawing/2014/main" id="{1CB1B205-D713-8F9A-8545-98D48894D351}"/>
              </a:ext>
            </a:extLst>
          </p:cNvPr>
          <p:cNvSpPr txBox="1">
            <a:spLocks/>
          </p:cNvSpPr>
          <p:nvPr/>
        </p:nvSpPr>
        <p:spPr>
          <a:xfrm>
            <a:off x="2002722" y="34316896"/>
            <a:ext cx="25733931" cy="1506070"/>
          </a:xfrm>
          <a:prstGeom prst="rect">
            <a:avLst/>
          </a:prstGeom>
          <a:noFill/>
        </p:spPr>
        <p:txBody>
          <a:bodyPr vert="horz" lIns="91440" tIns="45720" rIns="91440" bIns="45720" rtlCol="0" anchor="ctr">
            <a:noAutofit/>
          </a:bodyPr>
          <a:lstStyle>
            <a:lvl1pPr algn="ctr" defTabSz="3027487" rtl="0" eaLnBrk="1" latinLnBrk="0" hangingPunct="1">
              <a:lnSpc>
                <a:spcPct val="90000"/>
              </a:lnSpc>
              <a:spcBef>
                <a:spcPct val="0"/>
              </a:spcBef>
              <a:buNone/>
              <a:defRPr sz="19865" kern="1200">
                <a:solidFill>
                  <a:srgbClr val="0B6C76"/>
                </a:solidFill>
                <a:latin typeface="Arial" panose="020B0604020202020204" pitchFamily="34" charset="0"/>
                <a:ea typeface="+mj-ea"/>
                <a:cs typeface="Arial" panose="020B0604020202020204" pitchFamily="34" charset="0"/>
              </a:defRPr>
            </a:lvl1pPr>
          </a:lstStyle>
          <a:p>
            <a:pPr algn="l"/>
            <a:r>
              <a:rPr lang="en-US" sz="6000" b="1"/>
              <a:t>Heading</a:t>
            </a:r>
            <a:endParaRPr lang="en-US" sz="6000" b="1" dirty="0"/>
          </a:p>
        </p:txBody>
      </p:sp>
      <p:cxnSp>
        <p:nvCxnSpPr>
          <p:cNvPr id="48" name="Straight Connector 47">
            <a:extLst>
              <a:ext uri="{FF2B5EF4-FFF2-40B4-BE49-F238E27FC236}">
                <a16:creationId xmlns:a16="http://schemas.microsoft.com/office/drawing/2014/main" id="{D2FDF7EE-2946-78CE-1D26-C8E2305A48E9}"/>
              </a:ext>
            </a:extLst>
          </p:cNvPr>
          <p:cNvCxnSpPr/>
          <p:nvPr/>
        </p:nvCxnSpPr>
        <p:spPr>
          <a:xfrm>
            <a:off x="2002722" y="35822966"/>
            <a:ext cx="25733931" cy="0"/>
          </a:xfrm>
          <a:prstGeom prst="line">
            <a:avLst/>
          </a:prstGeom>
          <a:ln>
            <a:solidFill>
              <a:srgbClr val="129FA6"/>
            </a:solidFill>
          </a:ln>
        </p:spPr>
        <p:style>
          <a:lnRef idx="1">
            <a:schemeClr val="accent2"/>
          </a:lnRef>
          <a:fillRef idx="0">
            <a:schemeClr val="accent2"/>
          </a:fillRef>
          <a:effectRef idx="0">
            <a:schemeClr val="accent2"/>
          </a:effectRef>
          <a:fontRef idx="minor">
            <a:schemeClr val="tx1"/>
          </a:fontRef>
        </p:style>
      </p:cxnSp>
      <p:sp>
        <p:nvSpPr>
          <p:cNvPr id="49" name="TextBox 48">
            <a:extLst>
              <a:ext uri="{FF2B5EF4-FFF2-40B4-BE49-F238E27FC236}">
                <a16:creationId xmlns:a16="http://schemas.microsoft.com/office/drawing/2014/main" id="{A2D31A9D-F542-3AD1-9B6D-28D2003B94CD}"/>
              </a:ext>
            </a:extLst>
          </p:cNvPr>
          <p:cNvSpPr txBox="1"/>
          <p:nvPr/>
        </p:nvSpPr>
        <p:spPr>
          <a:xfrm>
            <a:off x="2002721" y="36835483"/>
            <a:ext cx="25733931" cy="3477875"/>
          </a:xfrm>
          <a:prstGeom prst="rect">
            <a:avLst/>
          </a:prstGeom>
          <a:noFill/>
        </p:spPr>
        <p:txBody>
          <a:bodyPr wrap="square" rtlCol="0">
            <a:spAutoFit/>
          </a:bodyPr>
          <a:lstStyle/>
          <a:p>
            <a:pPr marL="571500" indent="-571500">
              <a:lnSpc>
                <a:spcPct val="100000"/>
              </a:lnSpc>
              <a:spcBef>
                <a:spcPts val="0"/>
              </a:spcBef>
              <a:buFont typeface="Arial" panose="020B0604020202020204" pitchFamily="34" charset="0"/>
              <a:buChar char="•"/>
            </a:pPr>
            <a:r>
              <a:rPr lang="en-US" sz="4400" dirty="0">
                <a:latin typeface="Arial" panose="020B0604020202020204" pitchFamily="34" charset="0"/>
                <a:cs typeface="Arial" panose="020B0604020202020204" pitchFamily="34" charset="0"/>
              </a:rPr>
              <a:t>Posters should be typed in clear bold print that can be easily read from distances over one </a:t>
            </a:r>
            <a:r>
              <a:rPr lang="en-US" sz="4400" dirty="0" err="1">
                <a:latin typeface="Arial" panose="020B0604020202020204" pitchFamily="34" charset="0"/>
                <a:cs typeface="Arial" panose="020B0604020202020204" pitchFamily="34" charset="0"/>
              </a:rPr>
              <a:t>metre</a:t>
            </a:r>
            <a:r>
              <a:rPr lang="en-US" sz="4400" dirty="0">
                <a:latin typeface="Arial" panose="020B0604020202020204" pitchFamily="34" charset="0"/>
                <a:cs typeface="Arial" panose="020B0604020202020204" pitchFamily="34" charset="0"/>
              </a:rPr>
              <a:t> with the title displayed in block capitals of minimum size 25mm (1″) at the top of the poster. The title should also display the names of the author(s) and the institution(s) of origin.</a:t>
            </a:r>
          </a:p>
          <a:p>
            <a:pPr marL="571500" indent="-571500">
              <a:lnSpc>
                <a:spcPct val="100000"/>
              </a:lnSpc>
              <a:spcBef>
                <a:spcPts val="0"/>
              </a:spcBef>
              <a:buFont typeface="Arial" panose="020B0604020202020204" pitchFamily="34" charset="0"/>
              <a:buChar char="•"/>
            </a:pPr>
            <a:r>
              <a:rPr lang="en-US" sz="4400" dirty="0">
                <a:latin typeface="Arial" panose="020B0604020202020204" pitchFamily="34" charset="0"/>
                <a:cs typeface="Arial" panose="020B0604020202020204" pitchFamily="34" charset="0"/>
              </a:rPr>
              <a:t>Remaining contents may be displayed in columns (usually 3 columns).</a:t>
            </a:r>
          </a:p>
          <a:p>
            <a:pPr marL="571500" indent="-571500">
              <a:lnSpc>
                <a:spcPct val="100000"/>
              </a:lnSpc>
              <a:spcBef>
                <a:spcPts val="0"/>
              </a:spcBef>
              <a:buFont typeface="Arial" panose="020B0604020202020204" pitchFamily="34" charset="0"/>
              <a:buChar char="•"/>
            </a:pPr>
            <a:r>
              <a:rPr lang="en-US" sz="4400" dirty="0">
                <a:latin typeface="Arial" panose="020B0604020202020204" pitchFamily="34" charset="0"/>
                <a:cs typeface="Arial" panose="020B0604020202020204" pitchFamily="34" charset="0"/>
              </a:rPr>
              <a:t>Contents should contain the study background, objective(s), methods, results and conclusion(s).</a:t>
            </a:r>
            <a:endParaRPr lang="en-US" sz="4000" dirty="0">
              <a:latin typeface="Arial" panose="020B0604020202020204" pitchFamily="34" charset="0"/>
              <a:cs typeface="Arial" panose="020B0604020202020204" pitchFamily="34" charset="0"/>
            </a:endParaRPr>
          </a:p>
        </p:txBody>
      </p:sp>
      <p:sp>
        <p:nvSpPr>
          <p:cNvPr id="53" name="TextBox 52">
            <a:extLst>
              <a:ext uri="{FF2B5EF4-FFF2-40B4-BE49-F238E27FC236}">
                <a16:creationId xmlns:a16="http://schemas.microsoft.com/office/drawing/2014/main" id="{1A0625DD-ED6F-1A36-15E3-EF887425A5AE}"/>
              </a:ext>
            </a:extLst>
          </p:cNvPr>
          <p:cNvSpPr txBox="1">
            <a:spLocks/>
          </p:cNvSpPr>
          <p:nvPr/>
        </p:nvSpPr>
        <p:spPr>
          <a:xfrm>
            <a:off x="11367201" y="26104380"/>
            <a:ext cx="7733972" cy="7200000"/>
          </a:xfrm>
          <a:prstGeom prst="rect">
            <a:avLst/>
          </a:prstGeom>
          <a:solidFill>
            <a:srgbClr val="129FA6"/>
          </a:solidFill>
          <a:ln>
            <a:noFill/>
          </a:ln>
        </p:spPr>
        <p:txBody>
          <a:bodyPr wrap="square" rtlCol="0" anchor="ctr">
            <a:spAutoFit/>
          </a:bodyPr>
          <a:lstStyle/>
          <a:p>
            <a:pPr algn="ctr"/>
            <a:r>
              <a:rPr lang="en-US" sz="4800" b="1" dirty="0">
                <a:solidFill>
                  <a:schemeClr val="bg1"/>
                </a:solidFill>
                <a:latin typeface=""/>
              </a:rPr>
              <a:t>Add images/graphs here</a:t>
            </a:r>
          </a:p>
        </p:txBody>
      </p:sp>
      <p:sp>
        <p:nvSpPr>
          <p:cNvPr id="54" name="TextBox 53">
            <a:extLst>
              <a:ext uri="{FF2B5EF4-FFF2-40B4-BE49-F238E27FC236}">
                <a16:creationId xmlns:a16="http://schemas.microsoft.com/office/drawing/2014/main" id="{EB3BEA36-7F04-7421-949F-AC7CFAA4489A}"/>
              </a:ext>
            </a:extLst>
          </p:cNvPr>
          <p:cNvSpPr txBox="1">
            <a:spLocks/>
          </p:cNvSpPr>
          <p:nvPr/>
        </p:nvSpPr>
        <p:spPr>
          <a:xfrm>
            <a:off x="20463763" y="26069020"/>
            <a:ext cx="7733972" cy="7200000"/>
          </a:xfrm>
          <a:prstGeom prst="rect">
            <a:avLst/>
          </a:prstGeom>
          <a:solidFill>
            <a:srgbClr val="129FA6"/>
          </a:solidFill>
          <a:ln>
            <a:noFill/>
          </a:ln>
        </p:spPr>
        <p:txBody>
          <a:bodyPr wrap="square" rtlCol="0" anchor="ctr">
            <a:spAutoFit/>
          </a:bodyPr>
          <a:lstStyle/>
          <a:p>
            <a:pPr algn="ctr"/>
            <a:r>
              <a:rPr lang="en-US" sz="4800" b="1" dirty="0">
                <a:solidFill>
                  <a:schemeClr val="bg1"/>
                </a:solidFill>
                <a:latin typeface=""/>
              </a:rPr>
              <a:t>Add images/graphs here</a:t>
            </a:r>
          </a:p>
        </p:txBody>
      </p:sp>
    </p:spTree>
    <p:extLst>
      <p:ext uri="{BB962C8B-B14F-4D97-AF65-F5344CB8AC3E}">
        <p14:creationId xmlns:p14="http://schemas.microsoft.com/office/powerpoint/2010/main" val="13396402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A5A84151DF767499CF4622134F6BF7D" ma:contentTypeVersion="12" ma:contentTypeDescription="Create a new document." ma:contentTypeScope="" ma:versionID="641cd9e84b3529312c784073d5101113">
  <xsd:schema xmlns:xsd="http://www.w3.org/2001/XMLSchema" xmlns:xs="http://www.w3.org/2001/XMLSchema" xmlns:p="http://schemas.microsoft.com/office/2006/metadata/properties" xmlns:ns2="86615641-902d-4aa9-b28f-76e81b0a25ce" xmlns:ns3="f145f49e-87cc-446f-b400-b5378d388f8e" targetNamespace="http://schemas.microsoft.com/office/2006/metadata/properties" ma:root="true" ma:fieldsID="a421be2156c2b67469dab0e5277cdcd9" ns2:_="" ns3:_="">
    <xsd:import namespace="86615641-902d-4aa9-b28f-76e81b0a25ce"/>
    <xsd:import namespace="f145f49e-87cc-446f-b400-b5378d388f8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615641-902d-4aa9-b28f-76e81b0a25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806aaa40-c663-4506-a8f2-94edda6b6de5"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145f49e-87cc-446f-b400-b5378d388f8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1c87261-e839-4700-8136-d8b3d79ef785}" ma:internalName="TaxCatchAll" ma:showField="CatchAllData" ma:web="f145f49e-87cc-446f-b400-b5378d388f8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145f49e-87cc-446f-b400-b5378d388f8e" xsi:nil="true"/>
    <lcf76f155ced4ddcb4097134ff3c332f xmlns="86615641-902d-4aa9-b28f-76e81b0a25c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CA80534-AA3C-4B18-87F4-E110E2586F19}"/>
</file>

<file path=customXml/itemProps2.xml><?xml version="1.0" encoding="utf-8"?>
<ds:datastoreItem xmlns:ds="http://schemas.openxmlformats.org/officeDocument/2006/customXml" ds:itemID="{4F914821-F8CB-4EAE-A1C9-59982AF587B5}"/>
</file>

<file path=customXml/itemProps3.xml><?xml version="1.0" encoding="utf-8"?>
<ds:datastoreItem xmlns:ds="http://schemas.openxmlformats.org/officeDocument/2006/customXml" ds:itemID="{676C2C32-5A2B-4CC4-ABCE-61E9661A8F27}"/>
</file>

<file path=docMetadata/LabelInfo.xml><?xml version="1.0" encoding="utf-8"?>
<clbl:labelList xmlns:clbl="http://schemas.microsoft.com/office/2020/mipLabelMetadata">
  <clbl:label id="{d026bb9f-849e-4520-adf3-36adc211bebd}" enabled="1" method="Privileged" siteId="{ac144e41-8001-48f0-9e1c-170716ed06b6}" contentBits="0" removed="0"/>
</clbl:labelList>
</file>

<file path=docProps/app.xml><?xml version="1.0" encoding="utf-8"?>
<Properties xmlns="http://schemas.openxmlformats.org/officeDocument/2006/extended-properties" xmlns:vt="http://schemas.openxmlformats.org/officeDocument/2006/docPropsVTypes">
  <Template>Office Theme 2013 - 2022</Template>
  <TotalTime>36</TotalTime>
  <Words>305</Words>
  <Application>Microsoft Macintosh PowerPoint</Application>
  <PresentationFormat>Custom</PresentationFormat>
  <Paragraphs>21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Heading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dc:title>
  <dc:creator>Belle Wangsomnuk</dc:creator>
  <cp:lastModifiedBy>Belle Wangsomnuk</cp:lastModifiedBy>
  <cp:revision>13</cp:revision>
  <dcterms:created xsi:type="dcterms:W3CDTF">2024-12-10T01:02:45Z</dcterms:created>
  <dcterms:modified xsi:type="dcterms:W3CDTF">2025-01-24T06:09:28Z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0x0101006A5A84151DF767499CF4622134F6BF7D</vt:lpwstr>
  </property>
</Properties>
</file>