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623"/>
    <a:srgbClr val="129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719"/>
  </p:normalViewPr>
  <p:slideViewPr>
    <p:cSldViewPr snapToGrid="0">
      <p:cViewPr varScale="1">
        <p:scale>
          <a:sx n="148" d="100"/>
          <a:sy n="148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E9F27-9D7E-DB44-85BC-6BFC0CF8F8B2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E56D4-4B54-4347-ADF1-C08E2B75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E56D4-4B54-4347-ADF1-C08E2B75E4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E56D4-4B54-4347-ADF1-C08E2B75E4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5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C779-2D57-CD32-E6BE-9D320EAAE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2407964"/>
            <a:ext cx="5181600" cy="1519558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129FA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85D3-B98F-B864-C3CF-F2EA79C1A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4172966"/>
            <a:ext cx="5181600" cy="7618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A962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1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BBE4-7A0A-F054-AE45-3317754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34D0-7B3E-EE98-CE84-834CDD05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53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135CC2-20E3-3F6C-7C79-E1101E00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2407964"/>
            <a:ext cx="5181600" cy="1519558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923B7D-3A08-99EE-BEC9-48A6008EF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4172966"/>
            <a:ext cx="5181600" cy="7618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9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C779-2D57-CD32-E6BE-9D320EAAE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2407964"/>
            <a:ext cx="8153232" cy="1519558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129FA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85D3-B98F-B864-C3CF-F2EA79C1A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4172966"/>
            <a:ext cx="8153232" cy="7618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A962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0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C779-2D57-CD32-E6BE-9D320EAAE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2407964"/>
            <a:ext cx="8153232" cy="1519558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85D3-B98F-B864-C3CF-F2EA79C1A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4172966"/>
            <a:ext cx="8153232" cy="7618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1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1078-874B-189E-224D-243707D7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89" y="461378"/>
            <a:ext cx="11285621" cy="117750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46E6-507D-C4BC-86A5-D827735F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9" y="1825625"/>
            <a:ext cx="11285621" cy="3865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1078-874B-189E-224D-243707D7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5" y="365125"/>
            <a:ext cx="11213430" cy="1322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46E6-507D-C4BC-86A5-D827735F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5" y="1825625"/>
            <a:ext cx="11213430" cy="39014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707F-6F72-9BD0-D790-2BA7A47C8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375" y="1825625"/>
            <a:ext cx="5478840" cy="38412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15690-490C-3DD0-2376-7EA26A392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7" y="1825625"/>
            <a:ext cx="5478841" cy="38412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D2FAEE-6E69-DB9C-52AA-CA372D3B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5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6521-C28D-D259-ABCC-67978025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90" y="365124"/>
            <a:ext cx="11226019" cy="122484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33CEC-C4B6-49D5-298D-788807941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990" y="1681163"/>
            <a:ext cx="5514586" cy="7327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C0DCA-B220-694C-A1E7-91A2FCECB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990" y="2505076"/>
            <a:ext cx="5514586" cy="312200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B0A1C-2F0B-9ECC-A26B-02BD7C070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36809" cy="7327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5F042-C61A-9F85-2172-ABB988C39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6"/>
            <a:ext cx="5536809" cy="312200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1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BBE4-7A0A-F054-AE45-3317754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34D0-7B3E-EE98-CE84-834CDD05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43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7ED75-36E1-3AC4-DF65-01940E0D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8F596-BB75-1649-B654-1BFADE46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7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4" r:id="rId4"/>
    <p:sldLayoutId id="2147483650" r:id="rId5"/>
    <p:sldLayoutId id="2147483661" r:id="rId6"/>
    <p:sldLayoutId id="2147483652" r:id="rId7"/>
    <p:sldLayoutId id="2147483653" r:id="rId8"/>
    <p:sldLayoutId id="2147483657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9FA6"/>
          </a:solidFill>
          <a:latin typeface="Aptos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A9623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7067-C113-E978-E7F3-01A4F6296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AE12F-4B4E-169E-00FC-77B609D6D2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543CFD-01F0-B412-857E-3BF1880EA1D2}"/>
              </a:ext>
            </a:extLst>
          </p:cNvPr>
          <p:cNvSpPr/>
          <p:nvPr/>
        </p:nvSpPr>
        <p:spPr>
          <a:xfrm>
            <a:off x="9107906" y="1672389"/>
            <a:ext cx="3729789" cy="372978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1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B158-1C8B-7598-0CC0-053F6356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5AC14-AE32-6DEE-F64E-8C6E2C5D6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92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42EDE2-B061-A0CA-A638-40D51C45E035}"/>
              </a:ext>
            </a:extLst>
          </p:cNvPr>
          <p:cNvSpPr/>
          <p:nvPr/>
        </p:nvSpPr>
        <p:spPr>
          <a:xfrm>
            <a:off x="6350638" y="1012041"/>
            <a:ext cx="4537756" cy="4537756"/>
          </a:xfrm>
          <a:prstGeom prst="ellipse">
            <a:avLst/>
          </a:prstGeom>
          <a:solidFill>
            <a:srgbClr val="EA9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41BD4-5F79-4AA4-6E17-2D0D79563A26}"/>
              </a:ext>
            </a:extLst>
          </p:cNvPr>
          <p:cNvSpPr txBox="1"/>
          <p:nvPr/>
        </p:nvSpPr>
        <p:spPr>
          <a:xfrm>
            <a:off x="7259015" y="2988531"/>
            <a:ext cx="272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Change Image</a:t>
            </a:r>
          </a:p>
        </p:txBody>
      </p:sp>
    </p:spTree>
    <p:extLst>
      <p:ext uri="{BB962C8B-B14F-4D97-AF65-F5344CB8AC3E}">
        <p14:creationId xmlns:p14="http://schemas.microsoft.com/office/powerpoint/2010/main" val="32477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E3FB3B-7610-A04D-DF29-8AC5A7979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57EF2C1-51FF-6F90-2EF0-5209663C5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543CFD-01F0-B412-857E-3BF1880EA1D2}"/>
              </a:ext>
            </a:extLst>
          </p:cNvPr>
          <p:cNvSpPr/>
          <p:nvPr/>
        </p:nvSpPr>
        <p:spPr>
          <a:xfrm>
            <a:off x="9107908" y="1672389"/>
            <a:ext cx="3729789" cy="372978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1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10A5-5DA6-4260-E91D-BD8E113F2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67ED7-BC34-5BC2-7A71-A53A54289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1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3ABD-D4E7-77D3-B32A-76D4215AF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04E6D-B8C9-53B7-3C8F-7238B0FDA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20E9-EAA5-9E3D-628F-9F856B2F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0FE2-EF63-2A75-DE14-7DF14424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FC21-96A5-ABB0-8A0E-53DF2A65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B4FC-E1DB-0A1D-8676-692ECC74A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5EB3C-34F0-FB8C-81C7-323CCE971C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B00B-508C-EB96-4998-369A9CEFC6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FB552-125C-6D18-8920-E49F77CC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19A3-DAB6-684A-B601-56E086C5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FE148-A74D-5D76-D3CE-A24863C8F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AEA9E-8644-638E-DC3E-15BAE3CE26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BEB4E-F9B0-7183-1082-881D24DBF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985F8-D106-4190-6D2B-8FE55B21FD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7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FE8E-7A1B-0EC4-477F-078C99FE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F5B5-4F13-69E1-2243-F52B6383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92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A2AAB8-0AA6-8083-241E-784AE3466565}"/>
              </a:ext>
            </a:extLst>
          </p:cNvPr>
          <p:cNvSpPr/>
          <p:nvPr/>
        </p:nvSpPr>
        <p:spPr>
          <a:xfrm>
            <a:off x="6350638" y="1012041"/>
            <a:ext cx="4537756" cy="4537756"/>
          </a:xfrm>
          <a:prstGeom prst="ellipse">
            <a:avLst/>
          </a:prstGeom>
          <a:solidFill>
            <a:srgbClr val="12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BCBD0-61EE-C0DD-16E7-98E75FB512E0}"/>
              </a:ext>
            </a:extLst>
          </p:cNvPr>
          <p:cNvSpPr txBox="1"/>
          <p:nvPr/>
        </p:nvSpPr>
        <p:spPr>
          <a:xfrm>
            <a:off x="7259015" y="2988531"/>
            <a:ext cx="272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Change Image</a:t>
            </a:r>
          </a:p>
        </p:txBody>
      </p:sp>
    </p:spTree>
    <p:extLst>
      <p:ext uri="{BB962C8B-B14F-4D97-AF65-F5344CB8AC3E}">
        <p14:creationId xmlns:p14="http://schemas.microsoft.com/office/powerpoint/2010/main" val="416206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Widescreen</PresentationFormat>
  <Paragraphs>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Belle Wangsomnuk</cp:lastModifiedBy>
  <cp:revision>1</cp:revision>
  <dcterms:created xsi:type="dcterms:W3CDTF">2025-01-16T04:01:11Z</dcterms:created>
  <dcterms:modified xsi:type="dcterms:W3CDTF">2025-01-16T04:40:06Z</dcterms:modified>
</cp:coreProperties>
</file>